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nva Sans" panose="020B0604020202020204" charset="0"/>
      <p:regular r:id="rId26"/>
    </p:embeddedFont>
    <p:embeddedFont>
      <p:font typeface="Poppins Medium" panose="020B0604020202020204" charset="0"/>
      <p:regular r:id="rId27"/>
    </p:embeddedFont>
    <p:embeddedFont>
      <p:font typeface="Poppins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 Bold" panose="020B0604020202020204" charset="0"/>
      <p:regular r:id="rId33"/>
    </p:embeddedFont>
    <p:embeddedFont>
      <p:font typeface="Poppin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68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13756" y="0"/>
            <a:ext cx="6474244" cy="10321258"/>
          </a:xfrm>
          <a:custGeom>
            <a:avLst/>
            <a:gdLst/>
            <a:ahLst/>
            <a:cxnLst/>
            <a:rect l="l" t="t" r="r" b="b"/>
            <a:pathLst>
              <a:path w="6474244" h="10321258">
                <a:moveTo>
                  <a:pt x="0" y="0"/>
                </a:moveTo>
                <a:lnTo>
                  <a:pt x="6474244" y="0"/>
                </a:lnTo>
                <a:lnTo>
                  <a:pt x="6474244" y="10321258"/>
                </a:lnTo>
                <a:lnTo>
                  <a:pt x="0" y="10321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5258" y="1466071"/>
            <a:ext cx="563768" cy="56376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5283" cy="7097955"/>
            <a:chOff x="0" y="0"/>
            <a:chExt cx="248964" cy="18694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8964" cy="1869420"/>
            </a:xfrm>
            <a:custGeom>
              <a:avLst/>
              <a:gdLst/>
              <a:ahLst/>
              <a:cxnLst/>
              <a:rect l="l" t="t" r="r" b="b"/>
              <a:pathLst>
                <a:path w="248964" h="1869420">
                  <a:moveTo>
                    <a:pt x="0" y="0"/>
                  </a:moveTo>
                  <a:lnTo>
                    <a:pt x="248964" y="0"/>
                  </a:lnTo>
                  <a:lnTo>
                    <a:pt x="248964" y="1869420"/>
                  </a:lnTo>
                  <a:lnTo>
                    <a:pt x="0" y="186942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48964" cy="192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097955"/>
            <a:ext cx="945283" cy="3189045"/>
            <a:chOff x="0" y="0"/>
            <a:chExt cx="248964" cy="8399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964" cy="839913"/>
            </a:xfrm>
            <a:custGeom>
              <a:avLst/>
              <a:gdLst/>
              <a:ahLst/>
              <a:cxnLst/>
              <a:rect l="l" t="t" r="r" b="b"/>
              <a:pathLst>
                <a:path w="248964" h="839913">
                  <a:moveTo>
                    <a:pt x="0" y="0"/>
                  </a:moveTo>
                  <a:lnTo>
                    <a:pt x="248964" y="0"/>
                  </a:lnTo>
                  <a:lnTo>
                    <a:pt x="248964" y="839913"/>
                  </a:lnTo>
                  <a:lnTo>
                    <a:pt x="0" y="839913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48964" cy="897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50768" y="1955342"/>
            <a:ext cx="11070203" cy="22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55"/>
              </a:lnSpc>
              <a:spcBef>
                <a:spcPct val="0"/>
              </a:spcBef>
            </a:pPr>
            <a:r>
              <a:rPr lang="en-US" sz="12397" b="1" spc="805">
                <a:solidFill>
                  <a:srgbClr val="22222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Car Rental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0768" y="3546856"/>
            <a:ext cx="11070203" cy="248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75"/>
              </a:lnSpc>
              <a:spcBef>
                <a:spcPct val="0"/>
              </a:spcBef>
            </a:pPr>
            <a:r>
              <a:rPr lang="en-US" sz="13696" b="1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96873" y="1276141"/>
            <a:ext cx="6213181" cy="81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3"/>
              </a:lnSpc>
              <a:spcBef>
                <a:spcPct val="0"/>
              </a:spcBef>
            </a:pPr>
            <a:r>
              <a:rPr lang="en-US" sz="4474" b="1" spc="290">
                <a:solidFill>
                  <a:srgbClr val="222222"/>
                </a:solidFill>
                <a:latin typeface="Poppins Bold"/>
                <a:ea typeface="Poppins Bold"/>
                <a:cs typeface="Poppins Bold"/>
                <a:sym typeface="Poppins Bold"/>
              </a:rPr>
              <a:t>DriveEase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99902" y="5932632"/>
            <a:ext cx="43151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81355" y="7021755"/>
            <a:ext cx="4309992" cy="26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Ajay Paul</a:t>
            </a:r>
          </a:p>
          <a:p>
            <a:pPr marL="820414" lvl="1" indent="-410207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Narasimha</a:t>
            </a:r>
          </a:p>
          <a:p>
            <a:pPr marL="820414" lvl="1" indent="-410207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Rupesh</a:t>
            </a:r>
          </a:p>
          <a:p>
            <a:pPr marL="820414" lvl="1" indent="-410207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Vinay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99136" y="1374274"/>
            <a:ext cx="13141421" cy="8213388"/>
          </a:xfrm>
          <a:custGeom>
            <a:avLst/>
            <a:gdLst/>
            <a:ahLst/>
            <a:cxnLst/>
            <a:rect l="l" t="t" r="r" b="b"/>
            <a:pathLst>
              <a:path w="13141421" h="8213388">
                <a:moveTo>
                  <a:pt x="0" y="0"/>
                </a:moveTo>
                <a:lnTo>
                  <a:pt x="13141421" y="0"/>
                </a:lnTo>
                <a:lnTo>
                  <a:pt x="13141421" y="8213388"/>
                </a:lnTo>
                <a:lnTo>
                  <a:pt x="0" y="8213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775009" y="-22800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Home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63657" y="1211310"/>
            <a:ext cx="12875184" cy="8046990"/>
          </a:xfrm>
          <a:custGeom>
            <a:avLst/>
            <a:gdLst/>
            <a:ahLst/>
            <a:cxnLst/>
            <a:rect l="l" t="t" r="r" b="b"/>
            <a:pathLst>
              <a:path w="12875184" h="8046990">
                <a:moveTo>
                  <a:pt x="0" y="0"/>
                </a:moveTo>
                <a:lnTo>
                  <a:pt x="12875185" y="0"/>
                </a:lnTo>
                <a:lnTo>
                  <a:pt x="12875185" y="8046990"/>
                </a:lnTo>
                <a:lnTo>
                  <a:pt x="0" y="8046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06486" y="-22800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Sign In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45182" y="1273147"/>
            <a:ext cx="13949224" cy="8718265"/>
          </a:xfrm>
          <a:custGeom>
            <a:avLst/>
            <a:gdLst/>
            <a:ahLst/>
            <a:cxnLst/>
            <a:rect l="l" t="t" r="r" b="b"/>
            <a:pathLst>
              <a:path w="13949224" h="8718265">
                <a:moveTo>
                  <a:pt x="0" y="0"/>
                </a:moveTo>
                <a:lnTo>
                  <a:pt x="13949224" y="0"/>
                </a:lnTo>
                <a:lnTo>
                  <a:pt x="13949224" y="8718265"/>
                </a:lnTo>
                <a:lnTo>
                  <a:pt x="0" y="8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67597" y="-22800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Sign Up 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97121" y="2153386"/>
            <a:ext cx="8968876" cy="5605548"/>
          </a:xfrm>
          <a:custGeom>
            <a:avLst/>
            <a:gdLst/>
            <a:ahLst/>
            <a:cxnLst/>
            <a:rect l="l" t="t" r="r" b="b"/>
            <a:pathLst>
              <a:path w="8968876" h="5605548">
                <a:moveTo>
                  <a:pt x="0" y="0"/>
                </a:moveTo>
                <a:lnTo>
                  <a:pt x="8968876" y="0"/>
                </a:lnTo>
                <a:lnTo>
                  <a:pt x="8968876" y="5605547"/>
                </a:lnTo>
                <a:lnTo>
                  <a:pt x="0" y="560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775113" y="2153386"/>
            <a:ext cx="4924777" cy="5689405"/>
          </a:xfrm>
          <a:custGeom>
            <a:avLst/>
            <a:gdLst/>
            <a:ahLst/>
            <a:cxnLst/>
            <a:rect l="l" t="t" r="r" b="b"/>
            <a:pathLst>
              <a:path w="4924777" h="5689405">
                <a:moveTo>
                  <a:pt x="0" y="0"/>
                </a:moveTo>
                <a:lnTo>
                  <a:pt x="4924777" y="0"/>
                </a:lnTo>
                <a:lnTo>
                  <a:pt x="4924777" y="5689405"/>
                </a:lnTo>
                <a:lnTo>
                  <a:pt x="0" y="5689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960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71953" y="742846"/>
            <a:ext cx="9365548" cy="89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3"/>
              </a:lnSpc>
              <a:spcBef>
                <a:spcPct val="0"/>
              </a:spcBef>
            </a:pPr>
            <a:r>
              <a:rPr lang="en-US" sz="4952" b="1" spc="321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Sign Up Email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01682" y="8592185"/>
            <a:ext cx="131468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will get a notification to Email after successful registration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000079" y="1374274"/>
            <a:ext cx="13437401" cy="8398376"/>
          </a:xfrm>
          <a:custGeom>
            <a:avLst/>
            <a:gdLst/>
            <a:ahLst/>
            <a:cxnLst/>
            <a:rect l="l" t="t" r="r" b="b"/>
            <a:pathLst>
              <a:path w="13437401" h="8398376">
                <a:moveTo>
                  <a:pt x="0" y="0"/>
                </a:moveTo>
                <a:lnTo>
                  <a:pt x="13437401" y="0"/>
                </a:lnTo>
                <a:lnTo>
                  <a:pt x="13437401" y="8398376"/>
                </a:lnTo>
                <a:lnTo>
                  <a:pt x="0" y="8398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71303" y="99424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About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19347" y="1398090"/>
            <a:ext cx="13871711" cy="8669819"/>
          </a:xfrm>
          <a:custGeom>
            <a:avLst/>
            <a:gdLst/>
            <a:ahLst/>
            <a:cxnLst/>
            <a:rect l="l" t="t" r="r" b="b"/>
            <a:pathLst>
              <a:path w="13871711" h="8669819">
                <a:moveTo>
                  <a:pt x="0" y="0"/>
                </a:moveTo>
                <a:lnTo>
                  <a:pt x="13871711" y="0"/>
                </a:lnTo>
                <a:lnTo>
                  <a:pt x="13871711" y="8669819"/>
                </a:lnTo>
                <a:lnTo>
                  <a:pt x="0" y="8669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37973" y="-22800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Cars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013761" y="1354629"/>
            <a:ext cx="13694098" cy="8558811"/>
          </a:xfrm>
          <a:custGeom>
            <a:avLst/>
            <a:gdLst/>
            <a:ahLst/>
            <a:cxnLst/>
            <a:rect l="l" t="t" r="r" b="b"/>
            <a:pathLst>
              <a:path w="13694098" h="8558811">
                <a:moveTo>
                  <a:pt x="0" y="0"/>
                </a:moveTo>
                <a:lnTo>
                  <a:pt x="13694098" y="0"/>
                </a:lnTo>
                <a:lnTo>
                  <a:pt x="13694098" y="8558811"/>
                </a:lnTo>
                <a:lnTo>
                  <a:pt x="0" y="855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04633" y="-22800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 Booking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81787" y="2074187"/>
            <a:ext cx="9821802" cy="6138626"/>
          </a:xfrm>
          <a:custGeom>
            <a:avLst/>
            <a:gdLst/>
            <a:ahLst/>
            <a:cxnLst/>
            <a:rect l="l" t="t" r="r" b="b"/>
            <a:pathLst>
              <a:path w="9821802" h="6138626">
                <a:moveTo>
                  <a:pt x="0" y="0"/>
                </a:moveTo>
                <a:lnTo>
                  <a:pt x="9821802" y="0"/>
                </a:lnTo>
                <a:lnTo>
                  <a:pt x="9821802" y="6138626"/>
                </a:lnTo>
                <a:lnTo>
                  <a:pt x="0" y="613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40035" y="1949943"/>
            <a:ext cx="4809756" cy="6387114"/>
          </a:xfrm>
          <a:custGeom>
            <a:avLst/>
            <a:gdLst/>
            <a:ahLst/>
            <a:cxnLst/>
            <a:rect l="l" t="t" r="r" b="b"/>
            <a:pathLst>
              <a:path w="4809756" h="6387114">
                <a:moveTo>
                  <a:pt x="0" y="0"/>
                </a:moveTo>
                <a:lnTo>
                  <a:pt x="4809756" y="0"/>
                </a:lnTo>
                <a:lnTo>
                  <a:pt x="4809756" y="6387114"/>
                </a:lnTo>
                <a:lnTo>
                  <a:pt x="0" y="638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71953" y="742846"/>
            <a:ext cx="9772960" cy="89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3"/>
              </a:lnSpc>
              <a:spcBef>
                <a:spcPct val="0"/>
              </a:spcBef>
            </a:pPr>
            <a:r>
              <a:rPr lang="en-US" sz="4952" b="1" spc="321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Booking Email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08178" y="9192260"/>
            <a:ext cx="132227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will get a notification to Email after successful Car Booking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954370" y="1723724"/>
            <a:ext cx="13701242" cy="8563276"/>
          </a:xfrm>
          <a:custGeom>
            <a:avLst/>
            <a:gdLst/>
            <a:ahLst/>
            <a:cxnLst/>
            <a:rect l="l" t="t" r="r" b="b"/>
            <a:pathLst>
              <a:path w="13701242" h="8563276">
                <a:moveTo>
                  <a:pt x="0" y="0"/>
                </a:moveTo>
                <a:lnTo>
                  <a:pt x="13701242" y="0"/>
                </a:lnTo>
                <a:lnTo>
                  <a:pt x="13701242" y="8563276"/>
                </a:lnTo>
                <a:lnTo>
                  <a:pt x="0" y="8563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0513" y="421988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 My Bookings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70813" y="1262177"/>
            <a:ext cx="13890329" cy="8299163"/>
          </a:xfrm>
          <a:custGeom>
            <a:avLst/>
            <a:gdLst/>
            <a:ahLst/>
            <a:cxnLst/>
            <a:rect l="l" t="t" r="r" b="b"/>
            <a:pathLst>
              <a:path w="13890329" h="8299163">
                <a:moveTo>
                  <a:pt x="0" y="0"/>
                </a:moveTo>
                <a:lnTo>
                  <a:pt x="13890329" y="0"/>
                </a:lnTo>
                <a:lnTo>
                  <a:pt x="13890329" y="8299163"/>
                </a:lnTo>
                <a:lnTo>
                  <a:pt x="0" y="8299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03" b="-230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837962" y="-22800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 Contact Page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80649" y="8885345"/>
            <a:ext cx="919202" cy="745910"/>
          </a:xfrm>
          <a:custGeom>
            <a:avLst/>
            <a:gdLst/>
            <a:ahLst/>
            <a:cxnLst/>
            <a:rect l="l" t="t" r="r" b="b"/>
            <a:pathLst>
              <a:path w="919202" h="745910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3107" y="2928838"/>
            <a:ext cx="14757901" cy="496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792" lvl="1" indent="-338896" algn="l">
              <a:lnSpc>
                <a:spcPts val="4395"/>
              </a:lnSpc>
              <a:buFont typeface="Arial"/>
              <a:buChar char="•"/>
            </a:pPr>
            <a:r>
              <a:rPr lang="en-US" sz="3139" spc="204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DriveEase prioritizes a seamless and enjoyable car rental experience.</a:t>
            </a:r>
          </a:p>
          <a:p>
            <a:pPr marL="677792" lvl="1" indent="-338896" algn="l">
              <a:lnSpc>
                <a:spcPts val="4395"/>
              </a:lnSpc>
              <a:buFont typeface="Arial"/>
              <a:buChar char="•"/>
            </a:pPr>
            <a:r>
              <a:rPr lang="en-US" sz="3139" spc="204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Offers a wide range of vehicles, from luxury cars to budget-friendly options.</a:t>
            </a:r>
          </a:p>
          <a:p>
            <a:pPr marL="677792" lvl="1" indent="-338896" algn="l">
              <a:lnSpc>
                <a:spcPts val="4395"/>
              </a:lnSpc>
              <a:buFont typeface="Arial"/>
              <a:buChar char="•"/>
            </a:pPr>
            <a:r>
              <a:rPr lang="en-US" sz="3139" spc="204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Simple, convenient rentals for travelers, professionals, and families.</a:t>
            </a:r>
          </a:p>
          <a:p>
            <a:pPr marL="677792" lvl="1" indent="-338896" algn="l">
              <a:lnSpc>
                <a:spcPts val="4395"/>
              </a:lnSpc>
              <a:buFont typeface="Arial"/>
              <a:buChar char="•"/>
            </a:pPr>
            <a:r>
              <a:rPr lang="en-US" sz="3139" spc="204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Providing both high-end and economical vehicles for every occasion.</a:t>
            </a:r>
          </a:p>
          <a:p>
            <a:pPr algn="l">
              <a:lnSpc>
                <a:spcPts val="4395"/>
              </a:lnSpc>
              <a:spcBef>
                <a:spcPct val="0"/>
              </a:spcBef>
            </a:pPr>
            <a:endParaRPr lang="en-US" sz="3139" spc="204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w="38100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17240250" y="3024088"/>
            <a:ext cx="0" cy="5293724"/>
          </a:xfrm>
          <a:prstGeom prst="line">
            <a:avLst/>
          </a:prstGeom>
          <a:ln w="38100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324316">
            <a:off x="14890109" y="-31752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481007" y="1073135"/>
            <a:ext cx="1514312" cy="1301362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w="238125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723107" y="900442"/>
            <a:ext cx="6634902" cy="10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524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27825" y="2235497"/>
            <a:ext cx="12036986" cy="7523116"/>
          </a:xfrm>
          <a:custGeom>
            <a:avLst/>
            <a:gdLst/>
            <a:ahLst/>
            <a:cxnLst/>
            <a:rect l="l" t="t" r="r" b="b"/>
            <a:pathLst>
              <a:path w="12036986" h="7523116">
                <a:moveTo>
                  <a:pt x="0" y="0"/>
                </a:moveTo>
                <a:lnTo>
                  <a:pt x="12036986" y="0"/>
                </a:lnTo>
                <a:lnTo>
                  <a:pt x="12036986" y="7523116"/>
                </a:lnTo>
                <a:lnTo>
                  <a:pt x="0" y="7523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0513" y="421988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35118" y="1397287"/>
            <a:ext cx="5285482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Management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40199" y="2336847"/>
            <a:ext cx="12473454" cy="7770203"/>
          </a:xfrm>
          <a:custGeom>
            <a:avLst/>
            <a:gdLst/>
            <a:ahLst/>
            <a:cxnLst/>
            <a:rect l="l" t="t" r="r" b="b"/>
            <a:pathLst>
              <a:path w="12473454" h="7770203">
                <a:moveTo>
                  <a:pt x="0" y="0"/>
                </a:moveTo>
                <a:lnTo>
                  <a:pt x="12473454" y="0"/>
                </a:lnTo>
                <a:lnTo>
                  <a:pt x="12473454" y="7770203"/>
                </a:lnTo>
                <a:lnTo>
                  <a:pt x="0" y="7770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5" b="-16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0513" y="421988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63287" y="1387762"/>
            <a:ext cx="4858494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20"/>
              </a:lnSpc>
              <a:spcBef>
                <a:spcPct val="0"/>
              </a:spcBef>
            </a:pPr>
            <a:r>
              <a:rPr lang="en-US" sz="4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Management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12504" y="2253210"/>
            <a:ext cx="12518555" cy="7722244"/>
          </a:xfrm>
          <a:custGeom>
            <a:avLst/>
            <a:gdLst/>
            <a:ahLst/>
            <a:cxnLst/>
            <a:rect l="l" t="t" r="r" b="b"/>
            <a:pathLst>
              <a:path w="12518555" h="7722244">
                <a:moveTo>
                  <a:pt x="0" y="0"/>
                </a:moveTo>
                <a:lnTo>
                  <a:pt x="12518556" y="0"/>
                </a:lnTo>
                <a:lnTo>
                  <a:pt x="12518556" y="7722244"/>
                </a:lnTo>
                <a:lnTo>
                  <a:pt x="0" y="7722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9" b="-65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0513" y="421988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81168" y="1397287"/>
            <a:ext cx="578122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Bookings Management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880002"/>
            <a:ext cx="18288000" cy="4406998"/>
            <a:chOff x="0" y="0"/>
            <a:chExt cx="4816593" cy="1160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60691"/>
            </a:xfrm>
            <a:custGeom>
              <a:avLst/>
              <a:gdLst/>
              <a:ahLst/>
              <a:cxnLst/>
              <a:rect l="l" t="t" r="r" b="b"/>
              <a:pathLst>
                <a:path w="4816592" h="1160691">
                  <a:moveTo>
                    <a:pt x="0" y="0"/>
                  </a:moveTo>
                  <a:lnTo>
                    <a:pt x="4816592" y="0"/>
                  </a:lnTo>
                  <a:lnTo>
                    <a:pt x="4816592" y="1160691"/>
                  </a:lnTo>
                  <a:lnTo>
                    <a:pt x="0" y="1160691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7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1613" y="2725415"/>
            <a:ext cx="15124775" cy="6179928"/>
            <a:chOff x="0" y="0"/>
            <a:chExt cx="3983480" cy="1627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83480" cy="1627635"/>
            </a:xfrm>
            <a:custGeom>
              <a:avLst/>
              <a:gdLst/>
              <a:ahLst/>
              <a:cxnLst/>
              <a:rect l="l" t="t" r="r" b="b"/>
              <a:pathLst>
                <a:path w="3983480" h="1627635">
                  <a:moveTo>
                    <a:pt x="0" y="0"/>
                  </a:moveTo>
                  <a:lnTo>
                    <a:pt x="3983480" y="0"/>
                  </a:lnTo>
                  <a:lnTo>
                    <a:pt x="3983480" y="1627635"/>
                  </a:lnTo>
                  <a:lnTo>
                    <a:pt x="0" y="1627635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983480" cy="168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6139" y="3526169"/>
            <a:ext cx="12999548" cy="360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DriveEase is committed to providing a seamless, customer-focused car rental experience with a diverse fleet of vehicles, from luxury to budget-friendly options. We prioritize safety, transparency, and convenience, ensuring a hassle-free rental process. With well-maintained cars and clear, upfront pricing, we deliver value and reliability. Choose DriveEase for a smooth, enjoyable ride every time.</a:t>
            </a:r>
          </a:p>
        </p:txBody>
      </p:sp>
      <p:sp>
        <p:nvSpPr>
          <p:cNvPr id="10" name="Freeform 10"/>
          <p:cNvSpPr/>
          <p:nvPr/>
        </p:nvSpPr>
        <p:spPr>
          <a:xfrm rot="5324316">
            <a:off x="14890109" y="-31752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481007" y="1073135"/>
            <a:ext cx="1514312" cy="1301362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48508" y="866775"/>
            <a:ext cx="6190983" cy="10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324316">
            <a:off x="14890109" y="-31752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81007" y="1073135"/>
            <a:ext cx="1514312" cy="1301362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75683">
            <a:off x="-3331216" y="7818697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226005" y="7883216"/>
            <a:ext cx="1514312" cy="1301362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43585" y="2725087"/>
            <a:ext cx="8800830" cy="4836826"/>
            <a:chOff x="0" y="0"/>
            <a:chExt cx="2317914" cy="12738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7914" cy="1273897"/>
            </a:xfrm>
            <a:custGeom>
              <a:avLst/>
              <a:gdLst/>
              <a:ahLst/>
              <a:cxnLst/>
              <a:rect l="l" t="t" r="r" b="b"/>
              <a:pathLst>
                <a:path w="2317914" h="1273897">
                  <a:moveTo>
                    <a:pt x="0" y="0"/>
                  </a:moveTo>
                  <a:lnTo>
                    <a:pt x="2317914" y="0"/>
                  </a:lnTo>
                  <a:lnTo>
                    <a:pt x="2317914" y="1273897"/>
                  </a:lnTo>
                  <a:lnTo>
                    <a:pt x="0" y="1273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317914" cy="1331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160480" y="2596174"/>
            <a:ext cx="9967041" cy="283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4"/>
              </a:lnSpc>
              <a:spcBef>
                <a:spcPct val="0"/>
              </a:spcBef>
            </a:pPr>
            <a:r>
              <a:rPr lang="en-US" sz="15696" b="1" spc="102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08898" y="4393888"/>
            <a:ext cx="11070203" cy="283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4"/>
              </a:lnSpc>
              <a:spcBef>
                <a:spcPct val="0"/>
              </a:spcBef>
            </a:pPr>
            <a:r>
              <a:rPr lang="en-US" sz="1569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097412" y="0"/>
            <a:ext cx="4190588" cy="10287000"/>
            <a:chOff x="0" y="0"/>
            <a:chExt cx="110369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3694" cy="2709333"/>
            </a:xfrm>
            <a:custGeom>
              <a:avLst/>
              <a:gdLst/>
              <a:ahLst/>
              <a:cxnLst/>
              <a:rect l="l" t="t" r="r" b="b"/>
              <a:pathLst>
                <a:path w="1103694" h="2709333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3107" y="3038941"/>
            <a:ext cx="12148398" cy="5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664" lvl="1" indent="-344832" algn="l">
              <a:lnSpc>
                <a:spcPts val="4472"/>
              </a:lnSpc>
              <a:buFont typeface="Arial"/>
              <a:buChar char="•"/>
            </a:pPr>
            <a:r>
              <a:rPr lang="en-US" sz="3194" b="1" spc="2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Diverse Fleet Selection </a:t>
            </a:r>
            <a:r>
              <a:rPr lang="en-US" sz="3194" spc="2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Offering both high-end luxury cars and budget-friendly options to suit every need. </a:t>
            </a:r>
          </a:p>
          <a:p>
            <a:pPr marL="689664" lvl="1" indent="-344832" algn="l">
              <a:lnSpc>
                <a:spcPts val="4472"/>
              </a:lnSpc>
              <a:buFont typeface="Arial"/>
              <a:buChar char="•"/>
            </a:pPr>
            <a:r>
              <a:rPr lang="en-US" sz="3194" b="1" spc="2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Convenience</a:t>
            </a:r>
            <a:r>
              <a:rPr lang="en-US" sz="3194" spc="2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Easy booking process, flexible rentals, and hassle-free service.</a:t>
            </a:r>
          </a:p>
          <a:p>
            <a:pPr marL="689664" lvl="1" indent="-344832" algn="l">
              <a:lnSpc>
                <a:spcPts val="4472"/>
              </a:lnSpc>
              <a:buFont typeface="Arial"/>
              <a:buChar char="•"/>
            </a:pPr>
            <a:r>
              <a:rPr lang="en-US" sz="3194" b="1" spc="2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Safety &amp; Hygiene</a:t>
            </a:r>
            <a:r>
              <a:rPr lang="en-US" sz="3194" spc="2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Well-maintained, regularly serviced, and sanitized vehicles for a secure ride.</a:t>
            </a:r>
          </a:p>
          <a:p>
            <a:pPr marL="689664" lvl="1" indent="-344832" algn="l">
              <a:lnSpc>
                <a:spcPts val="4472"/>
              </a:lnSpc>
              <a:buFont typeface="Arial"/>
              <a:buChar char="•"/>
            </a:pPr>
            <a:r>
              <a:rPr lang="en-US" sz="3194" b="1" spc="2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Transparent Pricing</a:t>
            </a:r>
            <a:r>
              <a:rPr lang="en-US" sz="3194" spc="2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No hidden charges, fair pricing, and value for money.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endParaRPr lang="en-US" sz="3194" spc="20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w="238125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723107" y="900442"/>
            <a:ext cx="9365548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 &amp;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40250" y="3024088"/>
            <a:ext cx="0" cy="52937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324316">
            <a:off x="14890109" y="-31752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81007" y="1073135"/>
            <a:ext cx="1514312" cy="1301362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30737" y="0"/>
            <a:ext cx="4190588" cy="10287000"/>
            <a:chOff x="0" y="0"/>
            <a:chExt cx="1103694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3694" cy="2709333"/>
            </a:xfrm>
            <a:custGeom>
              <a:avLst/>
              <a:gdLst/>
              <a:ahLst/>
              <a:cxnLst/>
              <a:rect l="l" t="t" r="r" b="b"/>
              <a:pathLst>
                <a:path w="1103694" h="2709333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83931" y="2803033"/>
            <a:ext cx="11129163" cy="628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246" lvl="1" indent="-296123" algn="l">
              <a:lnSpc>
                <a:spcPts val="3840"/>
              </a:lnSpc>
              <a:buFont typeface="Arial"/>
              <a:buChar char="•"/>
            </a:pPr>
            <a:r>
              <a:rPr lang="en-US" sz="2743" b="1" spc="1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Vehicle Availability</a:t>
            </a:r>
            <a:r>
              <a:rPr lang="en-US" sz="2743" spc="1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DriveEase maintains a diverse and well-stocked fleet to ensure availability year-round.</a:t>
            </a:r>
          </a:p>
          <a:p>
            <a:pPr marL="592246" lvl="1" indent="-296123" algn="l">
              <a:lnSpc>
                <a:spcPts val="3840"/>
              </a:lnSpc>
              <a:buFont typeface="Arial"/>
              <a:buChar char="•"/>
            </a:pPr>
            <a:r>
              <a:rPr lang="en-US" sz="2743" b="1" spc="1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Perceived Costs</a:t>
            </a:r>
            <a:r>
              <a:rPr lang="en-US" sz="2743" spc="1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We offer competitive pricing, discounts on long-term rentals, and transparent, no-hidden-fee policies.</a:t>
            </a:r>
          </a:p>
          <a:p>
            <a:pPr marL="592246" lvl="1" indent="-296123" algn="l">
              <a:lnSpc>
                <a:spcPts val="3840"/>
              </a:lnSpc>
              <a:buFont typeface="Arial"/>
              <a:buChar char="•"/>
            </a:pPr>
            <a:r>
              <a:rPr lang="en-US" sz="2743" b="1" spc="1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Transparency &amp; Hidden Charges</a:t>
            </a:r>
            <a:r>
              <a:rPr lang="en-US" sz="2743" spc="1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DriveEase provides upfront pricing and clear rental agreements to build trust and eliminate surprises.</a:t>
            </a:r>
          </a:p>
          <a:p>
            <a:pPr marL="592246" lvl="1" indent="-296123" algn="l">
              <a:lnSpc>
                <a:spcPts val="3840"/>
              </a:lnSpc>
              <a:buFont typeface="Arial"/>
              <a:buChar char="•"/>
            </a:pPr>
            <a:r>
              <a:rPr lang="en-US" sz="2743" b="1" spc="1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Vehicle Quality &amp; Maintenance</a:t>
            </a:r>
            <a:r>
              <a:rPr lang="en-US" sz="2743" spc="1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Our cars undergo regular servicing, cleaning, and quality checks to ensure a safe and smooth ride.</a:t>
            </a:r>
          </a:p>
          <a:p>
            <a:pPr algn="l">
              <a:lnSpc>
                <a:spcPts val="4096"/>
              </a:lnSpc>
              <a:spcBef>
                <a:spcPct val="0"/>
              </a:spcBef>
            </a:pPr>
            <a:endParaRPr lang="en-US" sz="2743" spc="17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2400" y="152400"/>
            <a:ext cx="1028700" cy="1771441"/>
            <a:chOff x="0" y="0"/>
            <a:chExt cx="270933" cy="466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400" y="8240969"/>
            <a:ext cx="1028700" cy="1169731"/>
            <a:chOff x="0" y="0"/>
            <a:chExt cx="270933" cy="3080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400" y="9410700"/>
            <a:ext cx="1028700" cy="1028700"/>
            <a:chOff x="0" y="0"/>
            <a:chExt cx="27093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7" y="1153809"/>
            <a:ext cx="12148856" cy="155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  <a:spcBef>
                <a:spcPct val="0"/>
              </a:spcBef>
            </a:pPr>
            <a:r>
              <a:rPr lang="en-US" sz="4352" b="1" spc="282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in the Car Rental Market &amp; Our Solutions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561519" cy="10287000"/>
            <a:chOff x="0" y="0"/>
            <a:chExt cx="120138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1388" cy="2709333"/>
            </a:xfrm>
            <a:custGeom>
              <a:avLst/>
              <a:gdLst/>
              <a:ahLst/>
              <a:cxnLst/>
              <a:rect l="l" t="t" r="r" b="b"/>
              <a:pathLst>
                <a:path w="1201388" h="2709333">
                  <a:moveTo>
                    <a:pt x="0" y="0"/>
                  </a:moveTo>
                  <a:lnTo>
                    <a:pt x="1201388" y="0"/>
                  </a:lnTo>
                  <a:lnTo>
                    <a:pt x="12013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01388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522790"/>
            <a:ext cx="8603142" cy="6773610"/>
            <a:chOff x="0" y="0"/>
            <a:chExt cx="2265848" cy="178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5848" cy="1783996"/>
            </a:xfrm>
            <a:custGeom>
              <a:avLst/>
              <a:gdLst/>
              <a:ahLst/>
              <a:cxnLst/>
              <a:rect l="l" t="t" r="r" b="b"/>
              <a:pathLst>
                <a:path w="2265848" h="1783996">
                  <a:moveTo>
                    <a:pt x="0" y="0"/>
                  </a:moveTo>
                  <a:lnTo>
                    <a:pt x="2265848" y="0"/>
                  </a:lnTo>
                  <a:lnTo>
                    <a:pt x="2265848" y="1783996"/>
                  </a:lnTo>
                  <a:lnTo>
                    <a:pt x="0" y="1783996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65848" cy="1841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0625" y="3247564"/>
            <a:ext cx="903979" cy="90397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45841" y="3190414"/>
            <a:ext cx="5040612" cy="239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1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 an exceptional customer experience by ensuring easy bookings, transparent pricing, and reliable service, fostering loyalty and positive reviews.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257" y="3373153"/>
            <a:ext cx="790715" cy="63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"/>
              </a:lnSpc>
              <a:spcBef>
                <a:spcPct val="0"/>
              </a:spcBef>
            </a:pPr>
            <a:r>
              <a:rPr lang="en-US" sz="3545" b="1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0625" y="6325444"/>
            <a:ext cx="903979" cy="9039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47257" y="6451034"/>
            <a:ext cx="790715" cy="63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"/>
              </a:lnSpc>
              <a:spcBef>
                <a:spcPct val="0"/>
              </a:spcBef>
            </a:pPr>
            <a:r>
              <a:rPr lang="en-US" sz="3545" b="1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79169" y="3247564"/>
            <a:ext cx="903979" cy="90397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635801" y="3373153"/>
            <a:ext cx="790715" cy="63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"/>
              </a:lnSpc>
              <a:spcBef>
                <a:spcPct val="0"/>
              </a:spcBef>
            </a:pPr>
            <a:r>
              <a:rPr lang="en-US" sz="35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579169" y="6325444"/>
            <a:ext cx="903979" cy="90397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35801" y="6451034"/>
            <a:ext cx="790715" cy="63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"/>
              </a:lnSpc>
              <a:spcBef>
                <a:spcPct val="0"/>
              </a:spcBef>
            </a:pPr>
            <a:r>
              <a:rPr lang="en-US" sz="35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45841" y="6268294"/>
            <a:ext cx="5040612" cy="199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1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Drive more visitors to the website through SEO, digital marketing campaigns, and social media promotions, increasing brand visibility.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30823" y="3190414"/>
            <a:ext cx="5040612" cy="15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14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Optimize pricing strategies and implement loyalty programs to drive more rentals and higher revenue.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30823" y="6268294"/>
            <a:ext cx="5040612" cy="239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14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Continuously add diverse vehicle options to meet customer needs, from budget-friendly cars to premium and eco-friendly choices.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780649" y="8885345"/>
            <a:ext cx="919202" cy="745910"/>
          </a:xfrm>
          <a:custGeom>
            <a:avLst/>
            <a:gdLst/>
            <a:ahLst/>
            <a:cxnLst/>
            <a:rect l="l" t="t" r="r" b="b"/>
            <a:pathLst>
              <a:path w="919202" h="745910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AutoShape 30"/>
          <p:cNvSpPr/>
          <p:nvPr/>
        </p:nvSpPr>
        <p:spPr>
          <a:xfrm flipH="1">
            <a:off x="17240250" y="4803299"/>
            <a:ext cx="0" cy="3514512"/>
          </a:xfrm>
          <a:prstGeom prst="line">
            <a:avLst/>
          </a:prstGeom>
          <a:ln w="38100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8355855" y="9277350"/>
            <a:ext cx="7846876" cy="0"/>
          </a:xfrm>
          <a:prstGeom prst="line">
            <a:avLst/>
          </a:prstGeom>
          <a:ln w="38100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298868" y="861716"/>
            <a:ext cx="4732290" cy="10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Our Goals</a:t>
            </a:r>
          </a:p>
        </p:txBody>
      </p:sp>
      <p:sp>
        <p:nvSpPr>
          <p:cNvPr id="33" name="Freeform 33"/>
          <p:cNvSpPr/>
          <p:nvPr/>
        </p:nvSpPr>
        <p:spPr>
          <a:xfrm rot="5324316">
            <a:off x="14890109" y="-31752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6481007" y="1073135"/>
            <a:ext cx="1514312" cy="1301362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52962" y="0"/>
            <a:ext cx="4190588" cy="10287000"/>
            <a:chOff x="0" y="0"/>
            <a:chExt cx="110369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3694" cy="2709333"/>
            </a:xfrm>
            <a:custGeom>
              <a:avLst/>
              <a:gdLst/>
              <a:ahLst/>
              <a:cxnLst/>
              <a:rect l="l" t="t" r="r" b="b"/>
              <a:pathLst>
                <a:path w="1103694" h="2709333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400" y="152400"/>
            <a:ext cx="1028700" cy="1771441"/>
            <a:chOff x="0" y="0"/>
            <a:chExt cx="270933" cy="466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400" y="8240969"/>
            <a:ext cx="1028700" cy="1169731"/>
            <a:chOff x="0" y="0"/>
            <a:chExt cx="270933" cy="3080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400" y="9410700"/>
            <a:ext cx="1028700" cy="1028700"/>
            <a:chOff x="0" y="0"/>
            <a:chExt cx="27093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276303" y="5541132"/>
            <a:ext cx="2161808" cy="584364"/>
          </a:xfrm>
          <a:custGeom>
            <a:avLst/>
            <a:gdLst/>
            <a:ahLst/>
            <a:cxnLst/>
            <a:rect l="l" t="t" r="r" b="b"/>
            <a:pathLst>
              <a:path w="2161808" h="584364">
                <a:moveTo>
                  <a:pt x="0" y="0"/>
                </a:moveTo>
                <a:lnTo>
                  <a:pt x="2161808" y="0"/>
                </a:lnTo>
                <a:lnTo>
                  <a:pt x="2161808" y="584364"/>
                </a:lnTo>
                <a:lnTo>
                  <a:pt x="0" y="584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4727685" y="5823791"/>
            <a:ext cx="1514916" cy="190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Freeform 16"/>
          <p:cNvSpPr/>
          <p:nvPr/>
        </p:nvSpPr>
        <p:spPr>
          <a:xfrm>
            <a:off x="2826646" y="6439821"/>
            <a:ext cx="1061123" cy="1024466"/>
          </a:xfrm>
          <a:custGeom>
            <a:avLst/>
            <a:gdLst/>
            <a:ahLst/>
            <a:cxnLst/>
            <a:rect l="l" t="t" r="r" b="b"/>
            <a:pathLst>
              <a:path w="1061123" h="1024466">
                <a:moveTo>
                  <a:pt x="0" y="0"/>
                </a:moveTo>
                <a:lnTo>
                  <a:pt x="1061122" y="0"/>
                </a:lnTo>
                <a:lnTo>
                  <a:pt x="1061122" y="1024465"/>
                </a:lnTo>
                <a:lnTo>
                  <a:pt x="0" y="102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V="1">
            <a:off x="4727445" y="6913960"/>
            <a:ext cx="1514916" cy="190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2677576" y="7720743"/>
            <a:ext cx="1359261" cy="1040452"/>
          </a:xfrm>
          <a:custGeom>
            <a:avLst/>
            <a:gdLst/>
            <a:ahLst/>
            <a:cxnLst/>
            <a:rect l="l" t="t" r="r" b="b"/>
            <a:pathLst>
              <a:path w="1359261" h="1040452">
                <a:moveTo>
                  <a:pt x="0" y="0"/>
                </a:moveTo>
                <a:lnTo>
                  <a:pt x="1359261" y="0"/>
                </a:lnTo>
                <a:lnTo>
                  <a:pt x="1359261" y="1040452"/>
                </a:lnTo>
                <a:lnTo>
                  <a:pt x="0" y="104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4727924" y="8221924"/>
            <a:ext cx="1514916" cy="190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>
            <a:off x="2958152" y="9075520"/>
            <a:ext cx="798109" cy="916409"/>
          </a:xfrm>
          <a:custGeom>
            <a:avLst/>
            <a:gdLst/>
            <a:ahLst/>
            <a:cxnLst/>
            <a:rect l="l" t="t" r="r" b="b"/>
            <a:pathLst>
              <a:path w="798109" h="916409">
                <a:moveTo>
                  <a:pt x="0" y="0"/>
                </a:moveTo>
                <a:lnTo>
                  <a:pt x="798109" y="0"/>
                </a:lnTo>
                <a:lnTo>
                  <a:pt x="798109" y="916410"/>
                </a:lnTo>
                <a:lnTo>
                  <a:pt x="0" y="916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60599" y="2287393"/>
            <a:ext cx="12148856" cy="20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Software development technologies are the tools and methods that developers use to design, develop, test, and deploy software applications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67524" y="5627892"/>
            <a:ext cx="6585585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HTML,CSS,JAVASCRIPT, BOOTSTRAP,ANGULAR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6054" y="6708538"/>
            <a:ext cx="2617946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MYSQL 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0599" y="962795"/>
            <a:ext cx="6453932" cy="96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1B946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6054" y="8035548"/>
            <a:ext cx="3562201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C#, DOTNET FRAMEWORK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4728164" y="9495631"/>
            <a:ext cx="1514916" cy="190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TextBox 27"/>
          <p:cNvSpPr txBox="1"/>
          <p:nvPr/>
        </p:nvSpPr>
        <p:spPr>
          <a:xfrm>
            <a:off x="6526054" y="9309255"/>
            <a:ext cx="4129683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SELENIUM,JMETER,POSTMAN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392" y="866775"/>
            <a:ext cx="3520279" cy="10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4800" y="304800"/>
            <a:ext cx="1028700" cy="1771441"/>
            <a:chOff x="0" y="0"/>
            <a:chExt cx="270933" cy="46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4800" y="8393369"/>
            <a:ext cx="1028700" cy="1169731"/>
            <a:chOff x="0" y="0"/>
            <a:chExt cx="270933" cy="3080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4800" y="95631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97412" y="0"/>
            <a:ext cx="4190588" cy="10287000"/>
            <a:chOff x="0" y="0"/>
            <a:chExt cx="1103694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3694" cy="2709333"/>
            </a:xfrm>
            <a:custGeom>
              <a:avLst/>
              <a:gdLst/>
              <a:ahLst/>
              <a:cxnLst/>
              <a:rect l="l" t="t" r="r" b="b"/>
              <a:pathLst>
                <a:path w="1103694" h="2709333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75507" y="1043317"/>
            <a:ext cx="9365548" cy="107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3"/>
              </a:lnSpc>
              <a:spcBef>
                <a:spcPct val="0"/>
              </a:spcBef>
            </a:pPr>
            <a:r>
              <a:rPr lang="en-US" sz="5952" b="1" spc="386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875507" y="2612838"/>
            <a:ext cx="903745" cy="0"/>
          </a:xfrm>
          <a:prstGeom prst="line">
            <a:avLst/>
          </a:prstGeom>
          <a:ln w="238125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875507" y="2889632"/>
            <a:ext cx="99179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Requirements: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5507" y="5305425"/>
            <a:ext cx="105245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 Requirements: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19982" y="3963035"/>
            <a:ext cx="1134353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8 GB RAM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Graphics / External graphics card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02925" y="6383020"/>
            <a:ext cx="368270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VS Code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Eclipse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Selenium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8373" y="1027012"/>
            <a:ext cx="3316295" cy="1811526"/>
          </a:xfrm>
          <a:custGeom>
            <a:avLst/>
            <a:gdLst/>
            <a:ahLst/>
            <a:cxnLst/>
            <a:rect l="l" t="t" r="r" b="b"/>
            <a:pathLst>
              <a:path w="3316295" h="1811526">
                <a:moveTo>
                  <a:pt x="0" y="0"/>
                </a:moveTo>
                <a:lnTo>
                  <a:pt x="3316295" y="0"/>
                </a:lnTo>
                <a:lnTo>
                  <a:pt x="3316295" y="1811526"/>
                </a:lnTo>
                <a:lnTo>
                  <a:pt x="0" y="181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731981" y="1398635"/>
            <a:ext cx="330268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731981" y="2457956"/>
            <a:ext cx="330268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5798830" y="1131289"/>
            <a:ext cx="141242" cy="141242"/>
          </a:xfrm>
          <a:custGeom>
            <a:avLst/>
            <a:gdLst/>
            <a:ahLst/>
            <a:cxnLst/>
            <a:rect l="l" t="t" r="r" b="b"/>
            <a:pathLst>
              <a:path w="141242" h="141242">
                <a:moveTo>
                  <a:pt x="0" y="0"/>
                </a:moveTo>
                <a:lnTo>
                  <a:pt x="141241" y="0"/>
                </a:lnTo>
                <a:lnTo>
                  <a:pt x="141241" y="141241"/>
                </a:lnTo>
                <a:lnTo>
                  <a:pt x="0" y="141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724622" y="1332427"/>
            <a:ext cx="289658" cy="2896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lIns="44138" tIns="44138" rIns="44138" bIns="44138" rtlCol="0" anchor="ctr"/>
            <a:lstStyle/>
            <a:p>
              <a:pPr algn="ctr">
                <a:lnSpc>
                  <a:spcPts val="133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528254" y="1622085"/>
            <a:ext cx="541152" cy="541152"/>
          </a:xfrm>
          <a:custGeom>
            <a:avLst/>
            <a:gdLst/>
            <a:ahLst/>
            <a:cxnLst/>
            <a:rect l="l" t="t" r="r" b="b"/>
            <a:pathLst>
              <a:path w="541152" h="541152">
                <a:moveTo>
                  <a:pt x="0" y="0"/>
                </a:moveTo>
                <a:lnTo>
                  <a:pt x="541152" y="0"/>
                </a:lnTo>
                <a:lnTo>
                  <a:pt x="541152" y="541152"/>
                </a:lnTo>
                <a:lnTo>
                  <a:pt x="0" y="54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39590" y="1622085"/>
            <a:ext cx="1059721" cy="711731"/>
          </a:xfrm>
          <a:custGeom>
            <a:avLst/>
            <a:gdLst/>
            <a:ahLst/>
            <a:cxnLst/>
            <a:rect l="l" t="t" r="r" b="b"/>
            <a:pathLst>
              <a:path w="1059721" h="711731">
                <a:moveTo>
                  <a:pt x="0" y="0"/>
                </a:moveTo>
                <a:lnTo>
                  <a:pt x="1059721" y="0"/>
                </a:lnTo>
                <a:lnTo>
                  <a:pt x="1059721" y="711732"/>
                </a:lnTo>
                <a:lnTo>
                  <a:pt x="0" y="711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43011" y="1727435"/>
            <a:ext cx="3316295" cy="36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sz="217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339590" y="1977951"/>
            <a:ext cx="105972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399311" y="1835329"/>
            <a:ext cx="135728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Freeform 14"/>
          <p:cNvSpPr/>
          <p:nvPr/>
        </p:nvSpPr>
        <p:spPr>
          <a:xfrm>
            <a:off x="8751537" y="1574730"/>
            <a:ext cx="1016041" cy="682395"/>
          </a:xfrm>
          <a:custGeom>
            <a:avLst/>
            <a:gdLst/>
            <a:ahLst/>
            <a:cxnLst/>
            <a:rect l="l" t="t" r="r" b="b"/>
            <a:pathLst>
              <a:path w="1016041" h="682395">
                <a:moveTo>
                  <a:pt x="0" y="0"/>
                </a:moveTo>
                <a:lnTo>
                  <a:pt x="1016041" y="0"/>
                </a:lnTo>
                <a:lnTo>
                  <a:pt x="1016041" y="682395"/>
                </a:lnTo>
                <a:lnTo>
                  <a:pt x="0" y="682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756591" y="1086046"/>
            <a:ext cx="3208224" cy="1752492"/>
          </a:xfrm>
          <a:custGeom>
            <a:avLst/>
            <a:gdLst/>
            <a:ahLst/>
            <a:cxnLst/>
            <a:rect l="l" t="t" r="r" b="b"/>
            <a:pathLst>
              <a:path w="3208224" h="1752492">
                <a:moveTo>
                  <a:pt x="0" y="0"/>
                </a:moveTo>
                <a:lnTo>
                  <a:pt x="3208224" y="0"/>
                </a:lnTo>
                <a:lnTo>
                  <a:pt x="3208224" y="1752492"/>
                </a:lnTo>
                <a:lnTo>
                  <a:pt x="0" y="1752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7786852" y="1460704"/>
            <a:ext cx="317796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0627817" y="1163538"/>
            <a:ext cx="235097" cy="235097"/>
          </a:xfrm>
          <a:custGeom>
            <a:avLst/>
            <a:gdLst/>
            <a:ahLst/>
            <a:cxnLst/>
            <a:rect l="l" t="t" r="r" b="b"/>
            <a:pathLst>
              <a:path w="235097" h="235097">
                <a:moveTo>
                  <a:pt x="0" y="0"/>
                </a:moveTo>
                <a:lnTo>
                  <a:pt x="235097" y="0"/>
                </a:lnTo>
                <a:lnTo>
                  <a:pt x="235097" y="235097"/>
                </a:lnTo>
                <a:lnTo>
                  <a:pt x="0" y="235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7786852" y="2457956"/>
            <a:ext cx="317796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9438146" y="1947715"/>
            <a:ext cx="877354" cy="159519"/>
          </a:xfrm>
          <a:custGeom>
            <a:avLst/>
            <a:gdLst/>
            <a:ahLst/>
            <a:cxnLst/>
            <a:rect l="l" t="t" r="r" b="b"/>
            <a:pathLst>
              <a:path w="877354" h="159519">
                <a:moveTo>
                  <a:pt x="0" y="0"/>
                </a:moveTo>
                <a:lnTo>
                  <a:pt x="877354" y="0"/>
                </a:lnTo>
                <a:lnTo>
                  <a:pt x="877354" y="159519"/>
                </a:lnTo>
                <a:lnTo>
                  <a:pt x="0" y="159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445294" y="1729879"/>
            <a:ext cx="877354" cy="159519"/>
          </a:xfrm>
          <a:custGeom>
            <a:avLst/>
            <a:gdLst/>
            <a:ahLst/>
            <a:cxnLst/>
            <a:rect l="l" t="t" r="r" b="b"/>
            <a:pathLst>
              <a:path w="877354" h="159519">
                <a:moveTo>
                  <a:pt x="0" y="0"/>
                </a:moveTo>
                <a:lnTo>
                  <a:pt x="877354" y="0"/>
                </a:lnTo>
                <a:lnTo>
                  <a:pt x="877354" y="159519"/>
                </a:lnTo>
                <a:lnTo>
                  <a:pt x="0" y="159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91373" y="2133715"/>
            <a:ext cx="511253" cy="123410"/>
          </a:xfrm>
          <a:custGeom>
            <a:avLst/>
            <a:gdLst/>
            <a:ahLst/>
            <a:cxnLst/>
            <a:rect l="l" t="t" r="r" b="b"/>
            <a:pathLst>
              <a:path w="511253" h="123410">
                <a:moveTo>
                  <a:pt x="0" y="0"/>
                </a:moveTo>
                <a:lnTo>
                  <a:pt x="511253" y="0"/>
                </a:lnTo>
                <a:lnTo>
                  <a:pt x="511253" y="123410"/>
                </a:lnTo>
                <a:lnTo>
                  <a:pt x="0" y="123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191373" y="2257125"/>
            <a:ext cx="511253" cy="123410"/>
          </a:xfrm>
          <a:custGeom>
            <a:avLst/>
            <a:gdLst/>
            <a:ahLst/>
            <a:cxnLst/>
            <a:rect l="l" t="t" r="r" b="b"/>
            <a:pathLst>
              <a:path w="511253" h="123410">
                <a:moveTo>
                  <a:pt x="0" y="0"/>
                </a:moveTo>
                <a:lnTo>
                  <a:pt x="511253" y="0"/>
                </a:lnTo>
                <a:lnTo>
                  <a:pt x="511253" y="123410"/>
                </a:lnTo>
                <a:lnTo>
                  <a:pt x="0" y="123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 flipV="1">
            <a:off x="10964815" y="1818777"/>
            <a:ext cx="1649921" cy="74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12614735" y="1010165"/>
            <a:ext cx="3316295" cy="1811526"/>
          </a:xfrm>
          <a:custGeom>
            <a:avLst/>
            <a:gdLst/>
            <a:ahLst/>
            <a:cxnLst/>
            <a:rect l="l" t="t" r="r" b="b"/>
            <a:pathLst>
              <a:path w="3316295" h="1811526">
                <a:moveTo>
                  <a:pt x="0" y="0"/>
                </a:moveTo>
                <a:lnTo>
                  <a:pt x="3316295" y="0"/>
                </a:lnTo>
                <a:lnTo>
                  <a:pt x="3316295" y="1811526"/>
                </a:lnTo>
                <a:lnTo>
                  <a:pt x="0" y="181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2614735" y="1398635"/>
            <a:ext cx="330268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2621540" y="2457956"/>
            <a:ext cx="330268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5557964" y="1092917"/>
            <a:ext cx="235097" cy="235097"/>
          </a:xfrm>
          <a:custGeom>
            <a:avLst/>
            <a:gdLst/>
            <a:ahLst/>
            <a:cxnLst/>
            <a:rect l="l" t="t" r="r" b="b"/>
            <a:pathLst>
              <a:path w="235097" h="235097">
                <a:moveTo>
                  <a:pt x="0" y="0"/>
                </a:moveTo>
                <a:lnTo>
                  <a:pt x="235097" y="0"/>
                </a:lnTo>
                <a:lnTo>
                  <a:pt x="235097" y="235097"/>
                </a:lnTo>
                <a:lnTo>
                  <a:pt x="0" y="235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646221" y="1458202"/>
            <a:ext cx="1530095" cy="835814"/>
          </a:xfrm>
          <a:custGeom>
            <a:avLst/>
            <a:gdLst/>
            <a:ahLst/>
            <a:cxnLst/>
            <a:rect l="l" t="t" r="r" b="b"/>
            <a:pathLst>
              <a:path w="1530095" h="835814">
                <a:moveTo>
                  <a:pt x="0" y="0"/>
                </a:moveTo>
                <a:lnTo>
                  <a:pt x="1530095" y="0"/>
                </a:lnTo>
                <a:lnTo>
                  <a:pt x="1530095" y="835814"/>
                </a:lnTo>
                <a:lnTo>
                  <a:pt x="0" y="835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AutoShape 29"/>
          <p:cNvSpPr/>
          <p:nvPr/>
        </p:nvSpPr>
        <p:spPr>
          <a:xfrm>
            <a:off x="13646221" y="1876109"/>
            <a:ext cx="153009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13869672" y="2002647"/>
            <a:ext cx="1150460" cy="209175"/>
          </a:xfrm>
          <a:custGeom>
            <a:avLst/>
            <a:gdLst/>
            <a:ahLst/>
            <a:cxnLst/>
            <a:rect l="l" t="t" r="r" b="b"/>
            <a:pathLst>
              <a:path w="1150460" h="209175">
                <a:moveTo>
                  <a:pt x="0" y="0"/>
                </a:moveTo>
                <a:lnTo>
                  <a:pt x="1150460" y="0"/>
                </a:lnTo>
                <a:lnTo>
                  <a:pt x="1150460" y="209175"/>
                </a:lnTo>
                <a:lnTo>
                  <a:pt x="0" y="209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557553" y="4022804"/>
            <a:ext cx="4056970" cy="2216120"/>
          </a:xfrm>
          <a:custGeom>
            <a:avLst/>
            <a:gdLst/>
            <a:ahLst/>
            <a:cxnLst/>
            <a:rect l="l" t="t" r="r" b="b"/>
            <a:pathLst>
              <a:path w="4056970" h="2216120">
                <a:moveTo>
                  <a:pt x="0" y="0"/>
                </a:moveTo>
                <a:lnTo>
                  <a:pt x="4056970" y="0"/>
                </a:lnTo>
                <a:lnTo>
                  <a:pt x="4056970" y="2216120"/>
                </a:lnTo>
                <a:lnTo>
                  <a:pt x="0" y="221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AutoShape 32"/>
          <p:cNvSpPr/>
          <p:nvPr/>
        </p:nvSpPr>
        <p:spPr>
          <a:xfrm>
            <a:off x="3557553" y="4418676"/>
            <a:ext cx="405697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4184020" y="6228146"/>
            <a:ext cx="18479" cy="9282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Freeform 34"/>
          <p:cNvSpPr/>
          <p:nvPr/>
        </p:nvSpPr>
        <p:spPr>
          <a:xfrm>
            <a:off x="902728" y="7156379"/>
            <a:ext cx="4180772" cy="2283747"/>
          </a:xfrm>
          <a:custGeom>
            <a:avLst/>
            <a:gdLst/>
            <a:ahLst/>
            <a:cxnLst/>
            <a:rect l="l" t="t" r="r" b="b"/>
            <a:pathLst>
              <a:path w="4180772" h="2283747">
                <a:moveTo>
                  <a:pt x="0" y="0"/>
                </a:moveTo>
                <a:lnTo>
                  <a:pt x="4180773" y="0"/>
                </a:lnTo>
                <a:lnTo>
                  <a:pt x="4180773" y="2283746"/>
                </a:lnTo>
                <a:lnTo>
                  <a:pt x="0" y="2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flipV="1">
            <a:off x="902728" y="7675221"/>
            <a:ext cx="418077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2032920" y="7886649"/>
            <a:ext cx="2151099" cy="23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Management System</a:t>
            </a:r>
          </a:p>
        </p:txBody>
      </p:sp>
      <p:sp>
        <p:nvSpPr>
          <p:cNvPr id="37" name="Freeform 37"/>
          <p:cNvSpPr/>
          <p:nvPr/>
        </p:nvSpPr>
        <p:spPr>
          <a:xfrm>
            <a:off x="1624476" y="7791084"/>
            <a:ext cx="2767080" cy="1511517"/>
          </a:xfrm>
          <a:custGeom>
            <a:avLst/>
            <a:gdLst/>
            <a:ahLst/>
            <a:cxnLst/>
            <a:rect l="l" t="t" r="r" b="b"/>
            <a:pathLst>
              <a:path w="2767080" h="1511517">
                <a:moveTo>
                  <a:pt x="0" y="0"/>
                </a:moveTo>
                <a:lnTo>
                  <a:pt x="2767080" y="0"/>
                </a:lnTo>
                <a:lnTo>
                  <a:pt x="2767080" y="1511518"/>
                </a:lnTo>
                <a:lnTo>
                  <a:pt x="0" y="151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AutoShape 38"/>
          <p:cNvSpPr/>
          <p:nvPr/>
        </p:nvSpPr>
        <p:spPr>
          <a:xfrm>
            <a:off x="1624476" y="8213158"/>
            <a:ext cx="276708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Freeform 39"/>
          <p:cNvSpPr/>
          <p:nvPr/>
        </p:nvSpPr>
        <p:spPr>
          <a:xfrm>
            <a:off x="2343011" y="8978309"/>
            <a:ext cx="1399216" cy="254403"/>
          </a:xfrm>
          <a:custGeom>
            <a:avLst/>
            <a:gdLst/>
            <a:ahLst/>
            <a:cxnLst/>
            <a:rect l="l" t="t" r="r" b="b"/>
            <a:pathLst>
              <a:path w="1399216" h="254403">
                <a:moveTo>
                  <a:pt x="0" y="0"/>
                </a:moveTo>
                <a:lnTo>
                  <a:pt x="1399216" y="0"/>
                </a:lnTo>
                <a:lnTo>
                  <a:pt x="1399216" y="254403"/>
                </a:lnTo>
                <a:lnTo>
                  <a:pt x="0" y="254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0" name="AutoShape 40"/>
          <p:cNvSpPr/>
          <p:nvPr/>
        </p:nvSpPr>
        <p:spPr>
          <a:xfrm>
            <a:off x="7367622" y="6227816"/>
            <a:ext cx="18479" cy="92823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Freeform 41"/>
          <p:cNvSpPr/>
          <p:nvPr/>
        </p:nvSpPr>
        <p:spPr>
          <a:xfrm>
            <a:off x="5444117" y="7172931"/>
            <a:ext cx="4180772" cy="2283747"/>
          </a:xfrm>
          <a:custGeom>
            <a:avLst/>
            <a:gdLst/>
            <a:ahLst/>
            <a:cxnLst/>
            <a:rect l="l" t="t" r="r" b="b"/>
            <a:pathLst>
              <a:path w="4180772" h="2283747">
                <a:moveTo>
                  <a:pt x="0" y="0"/>
                </a:moveTo>
                <a:lnTo>
                  <a:pt x="4180772" y="0"/>
                </a:lnTo>
                <a:lnTo>
                  <a:pt x="4180772" y="2283746"/>
                </a:lnTo>
                <a:lnTo>
                  <a:pt x="0" y="2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AutoShape 42"/>
          <p:cNvSpPr/>
          <p:nvPr/>
        </p:nvSpPr>
        <p:spPr>
          <a:xfrm flipV="1">
            <a:off x="5447235" y="7578452"/>
            <a:ext cx="418077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6068765" y="7743702"/>
            <a:ext cx="2767080" cy="1511517"/>
          </a:xfrm>
          <a:custGeom>
            <a:avLst/>
            <a:gdLst/>
            <a:ahLst/>
            <a:cxnLst/>
            <a:rect l="l" t="t" r="r" b="b"/>
            <a:pathLst>
              <a:path w="2767080" h="1511517">
                <a:moveTo>
                  <a:pt x="0" y="0"/>
                </a:moveTo>
                <a:lnTo>
                  <a:pt x="2767080" y="0"/>
                </a:lnTo>
                <a:lnTo>
                  <a:pt x="2767080" y="1511517"/>
                </a:lnTo>
                <a:lnTo>
                  <a:pt x="0" y="151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AutoShape 44"/>
          <p:cNvSpPr/>
          <p:nvPr/>
        </p:nvSpPr>
        <p:spPr>
          <a:xfrm>
            <a:off x="6068765" y="8099836"/>
            <a:ext cx="276708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Freeform 45"/>
          <p:cNvSpPr/>
          <p:nvPr/>
        </p:nvSpPr>
        <p:spPr>
          <a:xfrm>
            <a:off x="6838399" y="8907257"/>
            <a:ext cx="1399216" cy="254403"/>
          </a:xfrm>
          <a:custGeom>
            <a:avLst/>
            <a:gdLst/>
            <a:ahLst/>
            <a:cxnLst/>
            <a:rect l="l" t="t" r="r" b="b"/>
            <a:pathLst>
              <a:path w="1399216" h="254403">
                <a:moveTo>
                  <a:pt x="0" y="0"/>
                </a:moveTo>
                <a:lnTo>
                  <a:pt x="1399216" y="0"/>
                </a:lnTo>
                <a:lnTo>
                  <a:pt x="1399216" y="254403"/>
                </a:lnTo>
                <a:lnTo>
                  <a:pt x="0" y="254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6" name="AutoShape 46"/>
          <p:cNvSpPr/>
          <p:nvPr/>
        </p:nvSpPr>
        <p:spPr>
          <a:xfrm flipV="1">
            <a:off x="7614597" y="4796866"/>
            <a:ext cx="1649921" cy="74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Freeform 47"/>
          <p:cNvSpPr/>
          <p:nvPr/>
        </p:nvSpPr>
        <p:spPr>
          <a:xfrm>
            <a:off x="9306092" y="4022804"/>
            <a:ext cx="4056970" cy="2216120"/>
          </a:xfrm>
          <a:custGeom>
            <a:avLst/>
            <a:gdLst/>
            <a:ahLst/>
            <a:cxnLst/>
            <a:rect l="l" t="t" r="r" b="b"/>
            <a:pathLst>
              <a:path w="4056970" h="2216120">
                <a:moveTo>
                  <a:pt x="0" y="0"/>
                </a:moveTo>
                <a:lnTo>
                  <a:pt x="4056970" y="0"/>
                </a:lnTo>
                <a:lnTo>
                  <a:pt x="4056970" y="2216120"/>
                </a:lnTo>
                <a:lnTo>
                  <a:pt x="0" y="221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AutoShape 48"/>
          <p:cNvSpPr/>
          <p:nvPr/>
        </p:nvSpPr>
        <p:spPr>
          <a:xfrm>
            <a:off x="9306092" y="4435228"/>
            <a:ext cx="405697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9"/>
          <p:cNvSpPr txBox="1"/>
          <p:nvPr/>
        </p:nvSpPr>
        <p:spPr>
          <a:xfrm>
            <a:off x="2831763" y="2572570"/>
            <a:ext cx="1544757" cy="12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"/>
              </a:lnSpc>
            </a:pPr>
            <a:r>
              <a:rPr lang="en-US" sz="7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Rights Reserved @DriveEase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785970" y="2572570"/>
            <a:ext cx="3316295" cy="12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"/>
              </a:lnSpc>
            </a:pPr>
            <a:r>
              <a:rPr lang="en-US" sz="7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Developed by Us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24476" y="1112239"/>
            <a:ext cx="3184767" cy="1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"/>
              </a:lnSpc>
            </a:pPr>
            <a:r>
              <a:rPr lang="en-US" sz="9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DriveEase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114146" y="1112239"/>
            <a:ext cx="3557185" cy="1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"/>
              </a:lnSpc>
            </a:pPr>
            <a:r>
              <a:rPr lang="en-US" sz="9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   Cars   About   Contact    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447235" y="1680684"/>
            <a:ext cx="424142" cy="2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</a:pPr>
            <a:r>
              <a:rPr lang="en-US" sz="147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835735" y="2003753"/>
            <a:ext cx="1728293" cy="23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571845" y="1191416"/>
            <a:ext cx="2391466" cy="1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"/>
              </a:lnSpc>
            </a:pPr>
            <a:r>
              <a:rPr lang="en-US" sz="9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   Cars   About   Contact    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402649" y="1180687"/>
            <a:ext cx="1436669" cy="16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</a:pPr>
            <a:r>
              <a:rPr lang="en-US" sz="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DriveEase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815946" y="2572634"/>
            <a:ext cx="1544757" cy="12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"/>
              </a:lnSpc>
            </a:pPr>
            <a:r>
              <a:rPr lang="en-US" sz="7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Rights Reserved @DriveEase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751537" y="2572634"/>
            <a:ext cx="3316295" cy="12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"/>
              </a:lnSpc>
            </a:pPr>
            <a:r>
              <a:rPr lang="en-US" sz="7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Developed by Us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751537" y="1465894"/>
            <a:ext cx="1187048" cy="16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"/>
              </a:lnSpc>
            </a:pPr>
            <a:r>
              <a:rPr lang="en-US" sz="10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751537" y="1729107"/>
            <a:ext cx="362719" cy="1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"/>
              </a:lnSpc>
            </a:pPr>
            <a:r>
              <a:rPr lang="en-US" sz="9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Email: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741951" y="1930764"/>
            <a:ext cx="603110" cy="1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"/>
              </a:lnSpc>
            </a:pPr>
            <a:r>
              <a:rPr lang="en-US" sz="9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Password: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306092" y="2127817"/>
            <a:ext cx="281816" cy="11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"/>
              </a:lnSpc>
            </a:pPr>
            <a:r>
              <a:rPr lang="en-US" sz="67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233096" y="2265569"/>
            <a:ext cx="427807" cy="9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"/>
              </a:lnSpc>
              <a:spcBef>
                <a:spcPct val="0"/>
              </a:spcBef>
            </a:pPr>
            <a:r>
              <a:rPr lang="en-US" sz="6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649024" y="1571849"/>
            <a:ext cx="857853" cy="23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30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Login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756591" y="790290"/>
            <a:ext cx="857853" cy="23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30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Login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064019" y="1564768"/>
            <a:ext cx="1445187" cy="16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"/>
              </a:lnSpc>
            </a:pPr>
            <a:r>
              <a:rPr lang="en-US" sz="10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Successful Login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330346" y="1120711"/>
            <a:ext cx="1436669" cy="16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</a:pPr>
            <a:r>
              <a:rPr lang="en-US" sz="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DriveEase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401595" y="1110066"/>
            <a:ext cx="2391466" cy="1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"/>
              </a:lnSpc>
            </a:pPr>
            <a:r>
              <a:rPr lang="en-US" sz="9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   Cars   About   Contact    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721631" y="2580846"/>
            <a:ext cx="1544757" cy="12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"/>
              </a:lnSpc>
            </a:pPr>
            <a:r>
              <a:rPr lang="en-US" sz="7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Rights Reserved @DriveEase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714745" y="2580846"/>
            <a:ext cx="3316295" cy="12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"/>
              </a:lnSpc>
            </a:pPr>
            <a:r>
              <a:rPr lang="en-US" sz="7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Developed by Us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978951" y="1429627"/>
            <a:ext cx="2845970" cy="3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3"/>
              </a:lnSpc>
            </a:pPr>
            <a:r>
              <a:rPr lang="en-US" sz="121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Image</a:t>
            </a:r>
          </a:p>
          <a:p>
            <a:pPr algn="ctr">
              <a:lnSpc>
                <a:spcPts val="1459"/>
              </a:lnSpc>
            </a:pPr>
            <a:r>
              <a:rPr lang="en-US" sz="10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&amp; Price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120599" y="2030036"/>
            <a:ext cx="648606" cy="16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"/>
              </a:lnSpc>
            </a:pPr>
            <a:r>
              <a:rPr lang="en-US" sz="103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Now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455010" y="3151364"/>
            <a:ext cx="1079494" cy="23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Login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604142" y="4136612"/>
            <a:ext cx="919181" cy="1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"/>
              </a:lnSpc>
            </a:pPr>
            <a:r>
              <a:rPr lang="en-US" sz="1032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Panel</a:t>
            </a:r>
            <a:r>
              <a:rPr lang="en-US" sz="103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338749" y="4113277"/>
            <a:ext cx="3351062" cy="16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ManageCars   ManageUsers  ManageBookings  Logout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96360" y="7355462"/>
            <a:ext cx="919181" cy="1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"/>
              </a:lnSpc>
            </a:pPr>
            <a:r>
              <a:rPr lang="en-US" sz="103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Panel                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813025" y="7347522"/>
            <a:ext cx="3351062" cy="16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2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ManageCars</a:t>
            </a: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ManageUsers  ManageBookings  Logout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4269497" y="6557939"/>
            <a:ext cx="1380402" cy="29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 Cars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932466" y="7886649"/>
            <a:ext cx="2151099" cy="23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Management System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2657646" y="8294668"/>
            <a:ext cx="670937" cy="60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"/>
              </a:lnSpc>
            </a:pPr>
            <a:r>
              <a:rPr lang="en-US" sz="7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1)Brand </a:t>
            </a:r>
          </a:p>
          <a:p>
            <a:pPr algn="ctr">
              <a:lnSpc>
                <a:spcPts val="990"/>
              </a:lnSpc>
            </a:pPr>
            <a:r>
              <a:rPr lang="en-US" sz="7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2)Model</a:t>
            </a:r>
          </a:p>
          <a:p>
            <a:pPr algn="ctr">
              <a:lnSpc>
                <a:spcPts val="990"/>
              </a:lnSpc>
            </a:pPr>
            <a:r>
              <a:rPr lang="en-US" sz="7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3)Year</a:t>
            </a:r>
          </a:p>
          <a:p>
            <a:pPr algn="ctr">
              <a:lnSpc>
                <a:spcPts val="990"/>
              </a:lnSpc>
            </a:pPr>
            <a:r>
              <a:rPr lang="en-US" sz="7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4)License Plate</a:t>
            </a:r>
          </a:p>
          <a:p>
            <a:pPr marL="0" lvl="0" indent="0" algn="ctr">
              <a:lnSpc>
                <a:spcPts val="990"/>
              </a:lnSpc>
              <a:spcBef>
                <a:spcPct val="0"/>
              </a:spcBef>
            </a:pPr>
            <a:r>
              <a:rPr lang="en-US" sz="7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5)Availability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613251" y="8917701"/>
            <a:ext cx="990439" cy="33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0"/>
              </a:lnSpc>
              <a:spcBef>
                <a:spcPct val="0"/>
              </a:spcBef>
            </a:pPr>
            <a:r>
              <a:rPr lang="en-US" sz="199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Car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010828" y="5034375"/>
            <a:ext cx="3150420" cy="33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7"/>
              </a:lnSpc>
            </a:pPr>
            <a:r>
              <a:rPr lang="en-US" sz="19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Admin Panel Home Page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5528254" y="7327341"/>
            <a:ext cx="919181" cy="1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"/>
              </a:lnSpc>
            </a:pPr>
            <a:r>
              <a:rPr lang="en-US" sz="103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Panel                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276945" y="7336412"/>
            <a:ext cx="3351062" cy="16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ManageCars   </a:t>
            </a:r>
            <a:r>
              <a:rPr lang="en-US" sz="92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ManageUsers  </a:t>
            </a: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ManageBookings  Logout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452305" y="6533111"/>
            <a:ext cx="1963080" cy="29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Management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6666996" y="7806431"/>
            <a:ext cx="1570619" cy="23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Management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060668" y="8138718"/>
            <a:ext cx="839621" cy="70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"/>
              </a:lnSpc>
            </a:pPr>
            <a:r>
              <a:rPr lang="en-US" sz="7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1)Username</a:t>
            </a:r>
          </a:p>
          <a:p>
            <a:pPr algn="ctr">
              <a:lnSpc>
                <a:spcPts val="1111"/>
              </a:lnSpc>
            </a:pPr>
            <a:r>
              <a:rPr lang="en-US" sz="7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2)Email</a:t>
            </a:r>
          </a:p>
          <a:p>
            <a:pPr algn="ctr">
              <a:lnSpc>
                <a:spcPts val="1111"/>
              </a:lnSpc>
            </a:pPr>
            <a:r>
              <a:rPr lang="en-US" sz="7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3)Address</a:t>
            </a:r>
          </a:p>
          <a:p>
            <a:pPr algn="ctr">
              <a:lnSpc>
                <a:spcPts val="1111"/>
              </a:lnSpc>
            </a:pPr>
            <a:r>
              <a:rPr lang="en-US" sz="7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4)Phone Number</a:t>
            </a:r>
          </a:p>
          <a:p>
            <a:pPr marL="0" lvl="0" indent="0" algn="ctr">
              <a:lnSpc>
                <a:spcPts val="1111"/>
              </a:lnSpc>
              <a:spcBef>
                <a:spcPct val="0"/>
              </a:spcBef>
            </a:pPr>
            <a:r>
              <a:rPr lang="en-US" sz="7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5)User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6981360" y="8838456"/>
            <a:ext cx="1139624" cy="34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00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User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7689811" y="4470357"/>
            <a:ext cx="1462644" cy="22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88"/>
              </a:lnSpc>
              <a:spcBef>
                <a:spcPct val="0"/>
              </a:spcBef>
            </a:pPr>
            <a:r>
              <a:rPr lang="en-US" sz="13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 Bookings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9396319" y="4138092"/>
            <a:ext cx="919181" cy="1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"/>
              </a:lnSpc>
            </a:pPr>
            <a:r>
              <a:rPr lang="en-US" sz="103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Panel                 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0142948" y="4141263"/>
            <a:ext cx="3351062" cy="16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ManageCars   ManageUsers  </a:t>
            </a:r>
            <a:r>
              <a:rPr lang="en-US" sz="92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ManageBookings</a:t>
            </a:r>
            <a:r>
              <a:rPr lang="en-US" sz="92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Logout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322648" y="4488163"/>
            <a:ext cx="2107133" cy="36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sz="217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Booking Details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0672120" y="4948596"/>
            <a:ext cx="1457342" cy="97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4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User Name</a:t>
            </a:r>
          </a:p>
          <a:p>
            <a:pPr algn="ctr">
              <a:lnSpc>
                <a:spcPts val="1999"/>
              </a:lnSpc>
            </a:pPr>
            <a:r>
              <a:rPr lang="en-US" sz="14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2)Car Model</a:t>
            </a:r>
          </a:p>
          <a:p>
            <a:pPr algn="ctr">
              <a:lnSpc>
                <a:spcPts val="1999"/>
              </a:lnSpc>
            </a:pPr>
            <a:r>
              <a:rPr lang="en-US" sz="14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3)Total Duration</a:t>
            </a:r>
          </a:p>
          <a:p>
            <a:pPr marL="0" lvl="0" indent="0" algn="ctr">
              <a:lnSpc>
                <a:spcPts val="1999"/>
              </a:lnSpc>
              <a:spcBef>
                <a:spcPct val="0"/>
              </a:spcBef>
            </a:pPr>
            <a:r>
              <a:rPr lang="en-US" sz="14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4)Price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2621540" y="680090"/>
            <a:ext cx="923285" cy="2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7"/>
              </a:lnSpc>
              <a:spcBef>
                <a:spcPct val="0"/>
              </a:spcBef>
            </a:pPr>
            <a:r>
              <a:rPr lang="en-US" sz="147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Now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98919" y="37047"/>
            <a:ext cx="4288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WireFrame Diagram:</a:t>
            </a:r>
          </a:p>
        </p:txBody>
      </p:sp>
      <p:sp>
        <p:nvSpPr>
          <p:cNvPr id="96" name="AutoShape 96"/>
          <p:cNvSpPr/>
          <p:nvPr/>
        </p:nvSpPr>
        <p:spPr>
          <a:xfrm flipH="1">
            <a:off x="15557964" y="2822116"/>
            <a:ext cx="4" cy="25471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7" name="Freeform 97"/>
          <p:cNvSpPr/>
          <p:nvPr/>
        </p:nvSpPr>
        <p:spPr>
          <a:xfrm>
            <a:off x="13796437" y="5416930"/>
            <a:ext cx="4056970" cy="2216120"/>
          </a:xfrm>
          <a:custGeom>
            <a:avLst/>
            <a:gdLst/>
            <a:ahLst/>
            <a:cxnLst/>
            <a:rect l="l" t="t" r="r" b="b"/>
            <a:pathLst>
              <a:path w="4056970" h="2216120">
                <a:moveTo>
                  <a:pt x="0" y="0"/>
                </a:moveTo>
                <a:lnTo>
                  <a:pt x="4056970" y="0"/>
                </a:lnTo>
                <a:lnTo>
                  <a:pt x="4056970" y="2216120"/>
                </a:lnTo>
                <a:lnTo>
                  <a:pt x="0" y="221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8" name="TextBox 98"/>
          <p:cNvSpPr txBox="1"/>
          <p:nvPr/>
        </p:nvSpPr>
        <p:spPr>
          <a:xfrm>
            <a:off x="15675513" y="3922227"/>
            <a:ext cx="923285" cy="2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7"/>
              </a:lnSpc>
              <a:spcBef>
                <a:spcPct val="0"/>
              </a:spcBef>
            </a:pPr>
            <a:r>
              <a:rPr lang="en-US" sz="147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Now</a:t>
            </a:r>
          </a:p>
        </p:txBody>
      </p:sp>
      <p:sp>
        <p:nvSpPr>
          <p:cNvPr id="99" name="AutoShape 99"/>
          <p:cNvSpPr/>
          <p:nvPr/>
        </p:nvSpPr>
        <p:spPr>
          <a:xfrm>
            <a:off x="13796437" y="5907468"/>
            <a:ext cx="405697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0" name="TextBox 100"/>
          <p:cNvSpPr txBox="1"/>
          <p:nvPr/>
        </p:nvSpPr>
        <p:spPr>
          <a:xfrm>
            <a:off x="14444902" y="5550280"/>
            <a:ext cx="3557185" cy="21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8"/>
              </a:lnSpc>
            </a:pPr>
            <a:r>
              <a:rPr lang="en-US" sz="1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   Cars   About   Contact    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3683602" y="5550112"/>
            <a:ext cx="1436669" cy="21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"/>
              </a:lnSpc>
            </a:pPr>
            <a:r>
              <a:rPr lang="en-US" sz="12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DriveEase</a:t>
            </a:r>
          </a:p>
        </p:txBody>
      </p:sp>
      <p:sp>
        <p:nvSpPr>
          <p:cNvPr id="102" name="Freeform 102"/>
          <p:cNvSpPr/>
          <p:nvPr/>
        </p:nvSpPr>
        <p:spPr>
          <a:xfrm>
            <a:off x="14492220" y="6045580"/>
            <a:ext cx="2767080" cy="1511517"/>
          </a:xfrm>
          <a:custGeom>
            <a:avLst/>
            <a:gdLst/>
            <a:ahLst/>
            <a:cxnLst/>
            <a:rect l="l" t="t" r="r" b="b"/>
            <a:pathLst>
              <a:path w="2767080" h="1511517">
                <a:moveTo>
                  <a:pt x="0" y="0"/>
                </a:moveTo>
                <a:lnTo>
                  <a:pt x="2767080" y="0"/>
                </a:lnTo>
                <a:lnTo>
                  <a:pt x="2767080" y="1511518"/>
                </a:lnTo>
                <a:lnTo>
                  <a:pt x="0" y="151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3" name="AutoShape 103"/>
          <p:cNvSpPr/>
          <p:nvPr/>
        </p:nvSpPr>
        <p:spPr>
          <a:xfrm>
            <a:off x="14492220" y="6383718"/>
            <a:ext cx="276708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" name="TextBox 104"/>
          <p:cNvSpPr txBox="1"/>
          <p:nvPr/>
        </p:nvSpPr>
        <p:spPr>
          <a:xfrm>
            <a:off x="15212581" y="6083680"/>
            <a:ext cx="1160960" cy="23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Booking form</a:t>
            </a:r>
          </a:p>
        </p:txBody>
      </p:sp>
      <p:sp>
        <p:nvSpPr>
          <p:cNvPr id="105" name="Freeform 105"/>
          <p:cNvSpPr/>
          <p:nvPr/>
        </p:nvSpPr>
        <p:spPr>
          <a:xfrm>
            <a:off x="14773904" y="7331455"/>
            <a:ext cx="877354" cy="159519"/>
          </a:xfrm>
          <a:custGeom>
            <a:avLst/>
            <a:gdLst/>
            <a:ahLst/>
            <a:cxnLst/>
            <a:rect l="l" t="t" r="r" b="b"/>
            <a:pathLst>
              <a:path w="877354" h="159519">
                <a:moveTo>
                  <a:pt x="0" y="0"/>
                </a:moveTo>
                <a:lnTo>
                  <a:pt x="877354" y="0"/>
                </a:lnTo>
                <a:lnTo>
                  <a:pt x="877354" y="159519"/>
                </a:lnTo>
                <a:lnTo>
                  <a:pt x="0" y="159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6" name="Freeform 106"/>
          <p:cNvSpPr/>
          <p:nvPr/>
        </p:nvSpPr>
        <p:spPr>
          <a:xfrm>
            <a:off x="16223494" y="7336866"/>
            <a:ext cx="877354" cy="159519"/>
          </a:xfrm>
          <a:custGeom>
            <a:avLst/>
            <a:gdLst/>
            <a:ahLst/>
            <a:cxnLst/>
            <a:rect l="l" t="t" r="r" b="b"/>
            <a:pathLst>
              <a:path w="877354" h="159519">
                <a:moveTo>
                  <a:pt x="0" y="0"/>
                </a:moveTo>
                <a:lnTo>
                  <a:pt x="877354" y="0"/>
                </a:lnTo>
                <a:lnTo>
                  <a:pt x="877354" y="159519"/>
                </a:lnTo>
                <a:lnTo>
                  <a:pt x="0" y="159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7" name="TextBox 107"/>
          <p:cNvSpPr txBox="1"/>
          <p:nvPr/>
        </p:nvSpPr>
        <p:spPr>
          <a:xfrm>
            <a:off x="15387924" y="6436105"/>
            <a:ext cx="1086212" cy="88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43"/>
              </a:lnSpc>
            </a:pPr>
            <a:r>
              <a:rPr lang="en-US" sz="10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1)Username</a:t>
            </a:r>
          </a:p>
          <a:p>
            <a:pPr algn="just">
              <a:lnSpc>
                <a:spcPts val="1443"/>
              </a:lnSpc>
            </a:pPr>
            <a:r>
              <a:rPr lang="en-US" sz="10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2)Email</a:t>
            </a:r>
          </a:p>
          <a:p>
            <a:pPr algn="just">
              <a:lnSpc>
                <a:spcPts val="1443"/>
              </a:lnSpc>
            </a:pPr>
            <a:r>
              <a:rPr lang="en-US" sz="10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3)Phone Number</a:t>
            </a:r>
          </a:p>
          <a:p>
            <a:pPr algn="just">
              <a:lnSpc>
                <a:spcPts val="1443"/>
              </a:lnSpc>
            </a:pPr>
            <a:r>
              <a:rPr lang="en-US" sz="10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4)Pick Up Date</a:t>
            </a:r>
          </a:p>
          <a:p>
            <a:pPr marL="0" lvl="0" indent="0" algn="just">
              <a:lnSpc>
                <a:spcPts val="1443"/>
              </a:lnSpc>
              <a:spcBef>
                <a:spcPct val="0"/>
              </a:spcBef>
            </a:pPr>
            <a:r>
              <a:rPr lang="en-US" sz="10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5)Drop Date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5020132" y="7252367"/>
            <a:ext cx="489508" cy="25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6474136" y="7327714"/>
            <a:ext cx="468929" cy="18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sz="110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Cancel</a:t>
            </a:r>
          </a:p>
        </p:txBody>
      </p:sp>
      <p:sp>
        <p:nvSpPr>
          <p:cNvPr id="110" name="AutoShape 110"/>
          <p:cNvSpPr/>
          <p:nvPr/>
        </p:nvSpPr>
        <p:spPr>
          <a:xfrm flipH="1">
            <a:off x="6291232" y="2496196"/>
            <a:ext cx="14288" cy="139311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324316">
            <a:off x="15042509" y="-30228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633407" y="1225535"/>
            <a:ext cx="1514312" cy="130136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088569"/>
            <a:ext cx="1028700" cy="1169731"/>
            <a:chOff x="0" y="0"/>
            <a:chExt cx="270933" cy="3080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308077"/>
            </a:xfrm>
            <a:custGeom>
              <a:avLst/>
              <a:gdLst/>
              <a:ahLst/>
              <a:cxnLst/>
              <a:rect l="l" t="t" r="r" b="b"/>
              <a:pathLst>
                <a:path w="270933" h="308077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17240250" y="3379711"/>
            <a:ext cx="0" cy="5293724"/>
          </a:xfrm>
          <a:prstGeom prst="line">
            <a:avLst/>
          </a:prstGeom>
          <a:ln w="38100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779676" y="9277350"/>
            <a:ext cx="14479624" cy="0"/>
          </a:xfrm>
          <a:prstGeom prst="line">
            <a:avLst/>
          </a:prstGeom>
          <a:ln w="38100" cap="flat">
            <a:solidFill>
              <a:srgbClr val="1B94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3206987" y="4066914"/>
            <a:ext cx="122869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656</Words>
  <Application>Microsoft Office PowerPoint</Application>
  <PresentationFormat>Custom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Canva Sans</vt:lpstr>
      <vt:lpstr>Arial</vt:lpstr>
      <vt:lpstr>Poppins Medium</vt:lpstr>
      <vt:lpstr>Poppins Bold</vt:lpstr>
      <vt:lpstr>Calibri</vt:lpstr>
      <vt:lpstr>Canva Sans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Presentation</dc:title>
  <dc:creator>Gorla Penchala Narasimha</dc:creator>
  <cp:lastModifiedBy>Gorla Penchala Narasimha</cp:lastModifiedBy>
  <cp:revision>3</cp:revision>
  <dcterms:created xsi:type="dcterms:W3CDTF">2006-08-16T00:00:00Z</dcterms:created>
  <dcterms:modified xsi:type="dcterms:W3CDTF">2025-02-13T09:33:37Z</dcterms:modified>
  <dc:identifier>DAGe5sC01Kk</dc:identifier>
</cp:coreProperties>
</file>